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49F6B-2691-FBCA-6C10-2EEDE8473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AE8AEB-B558-A720-70AA-0F0BA25CD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28BAE4-0B47-F053-F023-D2F000305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3A0C4-9E27-4274-98AF-277814FA1395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68653-C96C-57CB-3DF8-10C3A844D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BC8EBA-EAEE-41B3-5D57-37F885EA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FE35-C82A-4BFA-98FB-F030876D7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652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4FB81-D3E3-B698-66FB-252BC9A99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CC8CFB-21BF-ACDE-F338-7A6A3D001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03B3C8-3712-BD8F-C04F-33923F94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3A0C4-9E27-4274-98AF-277814FA1395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AEC3F6-965C-C1D2-7CF7-1FCAA7798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36007D-0C68-427B-6845-F46AEF759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FE35-C82A-4BFA-98FB-F030876D7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821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1B2F09-DD64-0FB7-A96C-1BB6E3E36B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3F5E68-B145-6B80-0675-E6A70C992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1EC63D-6743-76FC-C7DD-6FAF613B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3A0C4-9E27-4274-98AF-277814FA1395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852887-2B8D-3CB3-1E2A-DFE8D0BE4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CC8BFD-B4FA-5BEA-B279-9947A3BC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FE35-C82A-4BFA-98FB-F030876D7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626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BE419-1274-3C14-75E9-C1C661C0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0E17A0-6ED0-1113-C416-967FE90F9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F03765-A0C9-159E-6949-04102A04B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3A0C4-9E27-4274-98AF-277814FA1395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60A28C-BD2C-04C0-4804-CBB5B823E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52B7F5-329C-E77D-3F41-3181DDD6D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FE35-C82A-4BFA-98FB-F030876D7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876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A05B6-9545-312F-2B7B-15F7B865A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A4D6BE-30C3-3F6D-208D-77DB09F1B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FE67E4-2C35-46EA-9AED-86291D431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3A0C4-9E27-4274-98AF-277814FA1395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7DE970-7E52-57C4-BD0D-9FD02B9BD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7C40B4-CA51-2DD6-29F8-FD20B723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FE35-C82A-4BFA-98FB-F030876D7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184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1B4A0-833D-4E0F-6C8B-026D08043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6EDCE8-D597-0461-178F-A5F80064C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DD20A3-03C8-1BEF-A3F7-7167FECA4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6CE3BE-8603-C7A0-BC44-32F5030DC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3A0C4-9E27-4274-98AF-277814FA1395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68D070-AF65-01E7-A7A3-5715A9893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B38E4E-98D6-C0F4-2F4A-3682E8DC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FE35-C82A-4BFA-98FB-F030876D7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751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4A090-EC8F-C0A0-0FFE-27562D08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3E7A2B-04BF-E4E9-BC3E-068A413BC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E8B2ED-8189-BEA4-0C32-0136BC6CB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4050E3-A9AE-F93B-B084-8477CE6C5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ED295F-58B6-EB11-DE3D-828F924F4E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6A40EC-3B51-2DBE-483D-95188AE3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3A0C4-9E27-4274-98AF-277814FA1395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0759F9-5517-AEA6-784B-A157AE1F6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A66B98-43AD-5225-290B-272966542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FE35-C82A-4BFA-98FB-F030876D7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366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1536E-6338-B45B-1CF6-1F4054AA8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51B803-2C09-3703-0094-3840B635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3A0C4-9E27-4274-98AF-277814FA1395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B20AE9-DC80-5D07-477C-ABD2926E1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1CAA36-712D-EE59-013E-D01FC868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FE35-C82A-4BFA-98FB-F030876D7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127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9AEAE1-F2DE-C021-464B-28A2F41A2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3A0C4-9E27-4274-98AF-277814FA1395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CDE4F6-C0FF-7D4C-BDF7-1082B6480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5F32E3-DD1C-39BD-1793-5F9F32478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FE35-C82A-4BFA-98FB-F030876D7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44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23DD8E-8847-8BD2-3918-EEAB23A43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9E00B5-E069-ABC7-2D9A-6397C8512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058284-8F44-2924-FB94-0FD49C8CA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8BEDEF-9D31-AC9B-2184-812E7CA55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3A0C4-9E27-4274-98AF-277814FA1395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4C5B9D-2E20-8CBD-A0AA-83A263362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E8DF05-A524-AF92-121C-F78EAABED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FE35-C82A-4BFA-98FB-F030876D7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93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5E324-A1F7-4B12-9D29-B6B4A103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B78FAB-0D48-DFAC-F46F-51CF584E0A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AE61A8-08FB-B6A2-0F93-3D613C643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C6DB16-221E-CAFB-C735-437485C83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3A0C4-9E27-4274-98AF-277814FA1395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13C83A-F29E-76C5-EC31-A12976AF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147A1E-CC2C-223A-0437-BE39254F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FE35-C82A-4BFA-98FB-F030876D7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514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B5C199-7E7C-AC6F-B4E0-8449FC8C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33FC80-5010-F461-C5F7-EBE4A4BAE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9315B9-66F1-E043-1B81-5EEAD66F45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3A0C4-9E27-4274-98AF-277814FA1395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851F40-50DC-BE2B-0155-D4FD16CA73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EF4744-14F5-B643-12E4-209E43C50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5FE35-C82A-4BFA-98FB-F030876D7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43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FD495E-494A-8956-3787-824A3CE12716}"/>
              </a:ext>
            </a:extLst>
          </p:cNvPr>
          <p:cNvSpPr txBox="1"/>
          <p:nvPr/>
        </p:nvSpPr>
        <p:spPr>
          <a:xfrm>
            <a:off x="3182644" y="966265"/>
            <a:ext cx="65650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/>
              <a:t>모바일 앱 개발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251D8-917E-BC6B-2EC5-DAD35CAAB3DC}"/>
              </a:ext>
            </a:extLst>
          </p:cNvPr>
          <p:cNvSpPr txBox="1"/>
          <p:nvPr/>
        </p:nvSpPr>
        <p:spPr>
          <a:xfrm>
            <a:off x="4243525" y="5129405"/>
            <a:ext cx="3704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201822267 </a:t>
            </a:r>
            <a:r>
              <a:rPr lang="ko-KR" altLang="en-US" sz="3200" b="1" dirty="0"/>
              <a:t>이휘재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D1433-AB2A-5BB7-F3B0-867C4BD15233}"/>
              </a:ext>
            </a:extLst>
          </p:cNvPr>
          <p:cNvSpPr txBox="1"/>
          <p:nvPr/>
        </p:nvSpPr>
        <p:spPr>
          <a:xfrm>
            <a:off x="4994797" y="2096607"/>
            <a:ext cx="220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주제 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위키</a:t>
            </a:r>
          </a:p>
        </p:txBody>
      </p:sp>
    </p:spTree>
    <p:extLst>
      <p:ext uri="{BB962C8B-B14F-4D97-AF65-F5344CB8AC3E}">
        <p14:creationId xmlns:p14="http://schemas.microsoft.com/office/powerpoint/2010/main" val="985687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93261D-9B2C-F956-0EBE-9BC15FC11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37" y="1853097"/>
            <a:ext cx="2686425" cy="4305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8E6307-A464-9B67-95BA-92F90F528305}"/>
              </a:ext>
            </a:extLst>
          </p:cNvPr>
          <p:cNvSpPr txBox="1"/>
          <p:nvPr/>
        </p:nvSpPr>
        <p:spPr>
          <a:xfrm>
            <a:off x="514905" y="204187"/>
            <a:ext cx="2290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 UI </a:t>
            </a:r>
            <a:r>
              <a:rPr lang="ko-KR" altLang="en-US" dirty="0"/>
              <a:t>및 화면 </a:t>
            </a:r>
            <a:r>
              <a:rPr lang="ko-KR" altLang="en-US" sz="2000" dirty="0"/>
              <a:t>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10342B-BACF-5254-94A1-7E75DF1BB4D8}"/>
              </a:ext>
            </a:extLst>
          </p:cNvPr>
          <p:cNvSpPr txBox="1"/>
          <p:nvPr/>
        </p:nvSpPr>
        <p:spPr>
          <a:xfrm>
            <a:off x="781274" y="779814"/>
            <a:ext cx="3497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문서작성 화면</a:t>
            </a:r>
            <a:r>
              <a:rPr lang="en-US" altLang="ko-KR" sz="2000" dirty="0"/>
              <a:t>( activity_noteadd.xml 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147FD49-DAD5-BAD5-86CE-99640A41768B}"/>
              </a:ext>
            </a:extLst>
          </p:cNvPr>
          <p:cNvCxnSpPr>
            <a:cxnSpLocks/>
          </p:cNvCxnSpPr>
          <p:nvPr/>
        </p:nvCxnSpPr>
        <p:spPr>
          <a:xfrm>
            <a:off x="3959441" y="2612253"/>
            <a:ext cx="16601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7862535-88EC-0A02-F91E-802C81D58D39}"/>
              </a:ext>
            </a:extLst>
          </p:cNvPr>
          <p:cNvCxnSpPr>
            <a:cxnSpLocks/>
          </p:cNvCxnSpPr>
          <p:nvPr/>
        </p:nvCxnSpPr>
        <p:spPr>
          <a:xfrm>
            <a:off x="3959441" y="3193858"/>
            <a:ext cx="15891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1BB5D66-743E-3BE9-29F1-E7023F99D46D}"/>
              </a:ext>
            </a:extLst>
          </p:cNvPr>
          <p:cNvCxnSpPr>
            <a:cxnSpLocks/>
          </p:cNvCxnSpPr>
          <p:nvPr/>
        </p:nvCxnSpPr>
        <p:spPr>
          <a:xfrm>
            <a:off x="4099152" y="4539209"/>
            <a:ext cx="16180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D7CE92F-72C7-6208-3D00-7D7ACCD487C8}"/>
              </a:ext>
            </a:extLst>
          </p:cNvPr>
          <p:cNvSpPr txBox="1"/>
          <p:nvPr/>
        </p:nvSpPr>
        <p:spPr>
          <a:xfrm>
            <a:off x="5829503" y="2427587"/>
            <a:ext cx="224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문서명</a:t>
            </a:r>
            <a:r>
              <a:rPr lang="ko-KR" altLang="en-US" dirty="0"/>
              <a:t> 입력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AB228F-924C-129C-40EA-6E85568A3BE8}"/>
              </a:ext>
            </a:extLst>
          </p:cNvPr>
          <p:cNvSpPr txBox="1"/>
          <p:nvPr/>
        </p:nvSpPr>
        <p:spPr>
          <a:xfrm>
            <a:off x="5899044" y="4354543"/>
            <a:ext cx="127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개요 입력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964554-2348-FDB3-D9BE-523124270942}"/>
              </a:ext>
            </a:extLst>
          </p:cNvPr>
          <p:cNvSpPr txBox="1"/>
          <p:nvPr/>
        </p:nvSpPr>
        <p:spPr>
          <a:xfrm>
            <a:off x="5899044" y="5421343"/>
            <a:ext cx="127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설명 입력</a:t>
            </a:r>
            <a:endParaRPr lang="en-US" altLang="ko-KR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DFA147D-D188-CAF5-5BE8-665158F01349}"/>
              </a:ext>
            </a:extLst>
          </p:cNvPr>
          <p:cNvCxnSpPr>
            <a:cxnSpLocks/>
          </p:cNvCxnSpPr>
          <p:nvPr/>
        </p:nvCxnSpPr>
        <p:spPr>
          <a:xfrm>
            <a:off x="4099151" y="5606009"/>
            <a:ext cx="16180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D3AC59C-06E2-E85F-C9DD-423B2AAEEABF}"/>
              </a:ext>
            </a:extLst>
          </p:cNvPr>
          <p:cNvSpPr txBox="1"/>
          <p:nvPr/>
        </p:nvSpPr>
        <p:spPr>
          <a:xfrm>
            <a:off x="5829503" y="3009192"/>
            <a:ext cx="2241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스피너</a:t>
            </a:r>
            <a:r>
              <a:rPr lang="ko-KR" altLang="en-US" dirty="0"/>
              <a:t> </a:t>
            </a:r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ko-KR" altLang="en-US" dirty="0"/>
              <a:t>주제 메뉴 선택가능</a:t>
            </a:r>
            <a:endParaRPr lang="en-US" altLang="ko-KR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FEDFB12-8A2F-D8F7-BC89-C3C51C1EB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477" y="2888115"/>
            <a:ext cx="754602" cy="888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FD93902-2DDB-3309-5831-1E33157228CE}"/>
              </a:ext>
            </a:extLst>
          </p:cNvPr>
          <p:cNvCxnSpPr>
            <a:cxnSpLocks/>
          </p:cNvCxnSpPr>
          <p:nvPr/>
        </p:nvCxnSpPr>
        <p:spPr>
          <a:xfrm flipH="1">
            <a:off x="781274" y="3655523"/>
            <a:ext cx="811063" cy="3505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08900F2-C688-EACD-DBB3-9C51984F7791}"/>
              </a:ext>
            </a:extLst>
          </p:cNvPr>
          <p:cNvSpPr txBox="1"/>
          <p:nvPr/>
        </p:nvSpPr>
        <p:spPr>
          <a:xfrm>
            <a:off x="41596" y="4169877"/>
            <a:ext cx="1274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ko-KR" altLang="en-US" dirty="0"/>
              <a:t>정보를 등록하고 홈</a:t>
            </a:r>
            <a:r>
              <a:rPr lang="en-US" altLang="ko-KR" dirty="0"/>
              <a:t>(</a:t>
            </a:r>
            <a:r>
              <a:rPr lang="ko-KR" altLang="en-US" dirty="0"/>
              <a:t>메인</a:t>
            </a:r>
            <a:r>
              <a:rPr lang="en-US" altLang="ko-KR" dirty="0"/>
              <a:t>) </a:t>
            </a:r>
            <a:r>
              <a:rPr lang="ko-KR" altLang="en-US" dirty="0"/>
              <a:t>화면으로</a:t>
            </a:r>
            <a:endParaRPr lang="en-US" altLang="ko-KR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7005730-6DDC-0E17-54E1-48830661238A}"/>
              </a:ext>
            </a:extLst>
          </p:cNvPr>
          <p:cNvCxnSpPr>
            <a:cxnSpLocks/>
          </p:cNvCxnSpPr>
          <p:nvPr/>
        </p:nvCxnSpPr>
        <p:spPr>
          <a:xfrm>
            <a:off x="4307668" y="1979205"/>
            <a:ext cx="16601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77494D0-8E40-E482-9A41-46BF378D9D93}"/>
              </a:ext>
            </a:extLst>
          </p:cNvPr>
          <p:cNvSpPr txBox="1"/>
          <p:nvPr/>
        </p:nvSpPr>
        <p:spPr>
          <a:xfrm>
            <a:off x="6096000" y="1391432"/>
            <a:ext cx="2241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ko-KR" altLang="en-US" dirty="0"/>
              <a:t>홈</a:t>
            </a:r>
            <a:r>
              <a:rPr lang="en-US" altLang="ko-KR" dirty="0"/>
              <a:t>(</a:t>
            </a:r>
            <a:r>
              <a:rPr lang="ko-KR" altLang="en-US" dirty="0"/>
              <a:t>메인</a:t>
            </a:r>
            <a:r>
              <a:rPr lang="en-US" altLang="ko-KR" dirty="0"/>
              <a:t>)</a:t>
            </a:r>
            <a:r>
              <a:rPr lang="ko-KR" altLang="en-US" dirty="0"/>
              <a:t>화면으로</a:t>
            </a:r>
            <a:endParaRPr lang="en-US" altLang="ko-KR" dirty="0"/>
          </a:p>
          <a:p>
            <a:r>
              <a:rPr lang="en-US" altLang="ko-KR" dirty="0"/>
              <a:t>( </a:t>
            </a:r>
            <a:r>
              <a:rPr lang="ko-KR" altLang="en-US" dirty="0"/>
              <a:t>정보 등록 </a:t>
            </a:r>
            <a:r>
              <a:rPr lang="en-US" altLang="ko-KR" dirty="0"/>
              <a:t>X )</a:t>
            </a:r>
          </a:p>
        </p:txBody>
      </p:sp>
    </p:spTree>
    <p:extLst>
      <p:ext uri="{BB962C8B-B14F-4D97-AF65-F5344CB8AC3E}">
        <p14:creationId xmlns:p14="http://schemas.microsoft.com/office/powerpoint/2010/main" val="2602678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677203-4BCD-064C-6ADD-D954384E24CB}"/>
              </a:ext>
            </a:extLst>
          </p:cNvPr>
          <p:cNvSpPr txBox="1"/>
          <p:nvPr/>
        </p:nvSpPr>
        <p:spPr>
          <a:xfrm>
            <a:off x="443884" y="230820"/>
            <a:ext cx="2290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 UI </a:t>
            </a:r>
            <a:r>
              <a:rPr lang="ko-KR" altLang="en-US" dirty="0"/>
              <a:t>및 화면 </a:t>
            </a:r>
            <a:r>
              <a:rPr lang="ko-KR" altLang="en-US" sz="2000" dirty="0"/>
              <a:t>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CFE5B-051E-DE97-3F9A-95415332F72A}"/>
              </a:ext>
            </a:extLst>
          </p:cNvPr>
          <p:cNvSpPr txBox="1"/>
          <p:nvPr/>
        </p:nvSpPr>
        <p:spPr>
          <a:xfrm>
            <a:off x="843693" y="806447"/>
            <a:ext cx="3497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검색 결과 화면</a:t>
            </a:r>
            <a:r>
              <a:rPr lang="en-US" altLang="ko-KR" sz="2000" dirty="0"/>
              <a:t>( activity_search_result.xml 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EE756A-AAEA-62A6-2FEA-D61758A4D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32" y="1745652"/>
            <a:ext cx="2695951" cy="4305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5E0C294-8F6C-E44C-2338-1CFC5899AE37}"/>
              </a:ext>
            </a:extLst>
          </p:cNvPr>
          <p:cNvCxnSpPr>
            <a:cxnSpLocks/>
          </p:cNvCxnSpPr>
          <p:nvPr/>
        </p:nvCxnSpPr>
        <p:spPr>
          <a:xfrm>
            <a:off x="4675573" y="1925403"/>
            <a:ext cx="13257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7E02F1-398C-9F76-CFF5-A1EE5FC5122A}"/>
              </a:ext>
            </a:extLst>
          </p:cNvPr>
          <p:cNvSpPr txBox="1"/>
          <p:nvPr/>
        </p:nvSpPr>
        <p:spPr>
          <a:xfrm>
            <a:off x="6190696" y="1602237"/>
            <a:ext cx="2695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ko-KR" altLang="en-US" dirty="0"/>
              <a:t>다시 결과화면으로 이동</a:t>
            </a:r>
            <a:endParaRPr lang="en-US" altLang="ko-KR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7B4F779-0600-1BE0-40FD-48A1F47D4492}"/>
              </a:ext>
            </a:extLst>
          </p:cNvPr>
          <p:cNvCxnSpPr>
            <a:cxnSpLocks/>
          </p:cNvCxnSpPr>
          <p:nvPr/>
        </p:nvCxnSpPr>
        <p:spPr>
          <a:xfrm flipH="1">
            <a:off x="1662075" y="1942107"/>
            <a:ext cx="4154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90B0629-52FE-4D2B-FDFF-C2CCCDC834D8}"/>
              </a:ext>
            </a:extLst>
          </p:cNvPr>
          <p:cNvSpPr txBox="1"/>
          <p:nvPr/>
        </p:nvSpPr>
        <p:spPr>
          <a:xfrm>
            <a:off x="32552" y="1668953"/>
            <a:ext cx="1629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ko-KR" altLang="en-US" dirty="0"/>
              <a:t>홈</a:t>
            </a:r>
            <a:r>
              <a:rPr lang="en-US" altLang="ko-KR" dirty="0"/>
              <a:t>(</a:t>
            </a:r>
            <a:r>
              <a:rPr lang="ko-KR" altLang="en-US" dirty="0"/>
              <a:t>메인</a:t>
            </a:r>
            <a:r>
              <a:rPr lang="en-US" altLang="ko-KR" dirty="0"/>
              <a:t>) </a:t>
            </a:r>
            <a:r>
              <a:rPr lang="ko-KR" altLang="en-US" dirty="0"/>
              <a:t>화면으로</a:t>
            </a:r>
            <a:endParaRPr lang="en-US" altLang="ko-KR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24DA96B-7FEE-A10A-8459-6651575FBDF2}"/>
              </a:ext>
            </a:extLst>
          </p:cNvPr>
          <p:cNvCxnSpPr>
            <a:cxnSpLocks/>
          </p:cNvCxnSpPr>
          <p:nvPr/>
        </p:nvCxnSpPr>
        <p:spPr>
          <a:xfrm>
            <a:off x="4853382" y="2760333"/>
            <a:ext cx="458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6A1CA2E-DCC9-FB15-50F4-01C45C3E3780}"/>
              </a:ext>
            </a:extLst>
          </p:cNvPr>
          <p:cNvSpPr txBox="1"/>
          <p:nvPr/>
        </p:nvSpPr>
        <p:spPr>
          <a:xfrm>
            <a:off x="5484920" y="2437167"/>
            <a:ext cx="2300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ko-KR" altLang="en-US" dirty="0"/>
              <a:t>검색 문서 내용</a:t>
            </a:r>
            <a:r>
              <a:rPr lang="en-US" altLang="ko-KR" dirty="0"/>
              <a:t> </a:t>
            </a:r>
            <a:r>
              <a:rPr lang="ko-KR" altLang="en-US" dirty="0"/>
              <a:t>화면으로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7979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B78E31-6400-2C25-96BF-150117732B64}"/>
              </a:ext>
            </a:extLst>
          </p:cNvPr>
          <p:cNvSpPr txBox="1"/>
          <p:nvPr/>
        </p:nvSpPr>
        <p:spPr>
          <a:xfrm>
            <a:off x="443884" y="230820"/>
            <a:ext cx="2290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 UI </a:t>
            </a:r>
            <a:r>
              <a:rPr lang="ko-KR" altLang="en-US" dirty="0"/>
              <a:t>및 화면 </a:t>
            </a:r>
            <a:r>
              <a:rPr lang="ko-KR" altLang="en-US" sz="2000" dirty="0"/>
              <a:t>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3CB0D-1322-E75A-AD82-EAAA569144AC}"/>
              </a:ext>
            </a:extLst>
          </p:cNvPr>
          <p:cNvSpPr txBox="1"/>
          <p:nvPr/>
        </p:nvSpPr>
        <p:spPr>
          <a:xfrm>
            <a:off x="843693" y="806447"/>
            <a:ext cx="3710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검색 문서 내용 화면</a:t>
            </a:r>
            <a:r>
              <a:rPr lang="en-US" altLang="ko-KR" sz="2000" dirty="0"/>
              <a:t>( activity_show_document.xml 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5A61FC-3587-F22F-34A5-E091A74F9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005" y="1860679"/>
            <a:ext cx="2695951" cy="4344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ABEAC82-9AAD-38DE-6C68-5707BB635460}"/>
              </a:ext>
            </a:extLst>
          </p:cNvPr>
          <p:cNvCxnSpPr>
            <a:cxnSpLocks/>
          </p:cNvCxnSpPr>
          <p:nvPr/>
        </p:nvCxnSpPr>
        <p:spPr>
          <a:xfrm>
            <a:off x="4405323" y="2102106"/>
            <a:ext cx="16601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658DDD-842B-B53A-A2A0-26C2AAE9FE8A}"/>
              </a:ext>
            </a:extLst>
          </p:cNvPr>
          <p:cNvSpPr txBox="1"/>
          <p:nvPr/>
        </p:nvSpPr>
        <p:spPr>
          <a:xfrm>
            <a:off x="6193656" y="1514333"/>
            <a:ext cx="2503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ko-KR" altLang="en-US" dirty="0"/>
              <a:t>검색했던 내용 그대로</a:t>
            </a:r>
            <a:endParaRPr lang="en-US" altLang="ko-KR" dirty="0"/>
          </a:p>
          <a:p>
            <a:r>
              <a:rPr lang="ko-KR" altLang="en-US" dirty="0"/>
              <a:t>검색 결과화면으로</a:t>
            </a:r>
            <a:endParaRPr lang="en-US" altLang="ko-KR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6F7FB4-C649-AD4F-3F1C-525B7B3735A5}"/>
              </a:ext>
            </a:extLst>
          </p:cNvPr>
          <p:cNvCxnSpPr>
            <a:cxnSpLocks/>
          </p:cNvCxnSpPr>
          <p:nvPr/>
        </p:nvCxnSpPr>
        <p:spPr>
          <a:xfrm>
            <a:off x="4309148" y="3772588"/>
            <a:ext cx="16601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76C6FA-9340-D959-1984-1552C545B23A}"/>
              </a:ext>
            </a:extLst>
          </p:cNvPr>
          <p:cNvSpPr txBox="1"/>
          <p:nvPr/>
        </p:nvSpPr>
        <p:spPr>
          <a:xfrm>
            <a:off x="6096000" y="3587922"/>
            <a:ext cx="319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작성된 문서의 내용들을 표시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5455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ABF0DA-07D9-5E33-746D-396C73A185DC}"/>
              </a:ext>
            </a:extLst>
          </p:cNvPr>
          <p:cNvSpPr txBox="1"/>
          <p:nvPr/>
        </p:nvSpPr>
        <p:spPr>
          <a:xfrm>
            <a:off x="514905" y="204187"/>
            <a:ext cx="376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 </a:t>
            </a:r>
            <a:r>
              <a:rPr lang="ko-KR" altLang="en-US" dirty="0"/>
              <a:t>데이터베이스</a:t>
            </a:r>
            <a:r>
              <a:rPr lang="en-US" altLang="ko-KR" dirty="0"/>
              <a:t>(DB) </a:t>
            </a:r>
            <a:r>
              <a:rPr lang="ko-KR" altLang="en-US" dirty="0"/>
              <a:t>및 기능 구현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2D319-CCF3-3895-EDEA-9A36543FA845}"/>
              </a:ext>
            </a:extLst>
          </p:cNvPr>
          <p:cNvSpPr txBox="1"/>
          <p:nvPr/>
        </p:nvSpPr>
        <p:spPr>
          <a:xfrm>
            <a:off x="781274" y="779814"/>
            <a:ext cx="1562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테이블 목록</a:t>
            </a: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A71349-7AE9-913C-4AB7-13EA893B0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59" y="2071549"/>
            <a:ext cx="9935962" cy="1324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E543E9-99ED-0CFA-2B44-CCF9FE7C8AA5}"/>
              </a:ext>
            </a:extLst>
          </p:cNvPr>
          <p:cNvSpPr txBox="1"/>
          <p:nvPr/>
        </p:nvSpPr>
        <p:spPr>
          <a:xfrm>
            <a:off x="1017991" y="1425681"/>
            <a:ext cx="4610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Member </a:t>
            </a:r>
            <a:r>
              <a:rPr lang="ko-KR" altLang="en-US" sz="2000" dirty="0"/>
              <a:t>테이블 </a:t>
            </a:r>
            <a:r>
              <a:rPr lang="en-US" altLang="ko-KR" sz="2000" dirty="0"/>
              <a:t>– </a:t>
            </a:r>
            <a:r>
              <a:rPr lang="ko-KR" altLang="en-US" sz="2000" dirty="0"/>
              <a:t>유저정보 저장</a:t>
            </a:r>
            <a:endParaRPr lang="en-US" altLang="ko-K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C9A95A-9656-FB74-D109-717275D68544}"/>
              </a:ext>
            </a:extLst>
          </p:cNvPr>
          <p:cNvSpPr txBox="1"/>
          <p:nvPr/>
        </p:nvSpPr>
        <p:spPr>
          <a:xfrm>
            <a:off x="897924" y="3880984"/>
            <a:ext cx="4224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Document </a:t>
            </a:r>
            <a:r>
              <a:rPr lang="ko-KR" altLang="en-US" sz="2000" dirty="0"/>
              <a:t>테이블 </a:t>
            </a:r>
            <a:r>
              <a:rPr lang="en-US" altLang="ko-KR" sz="2000" dirty="0"/>
              <a:t>– </a:t>
            </a:r>
            <a:r>
              <a:rPr lang="ko-KR" altLang="en-US" sz="2000" dirty="0"/>
              <a:t>문서정보 저장</a:t>
            </a:r>
            <a:endParaRPr lang="en-US" altLang="ko-KR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3EAAF56-892E-D3BB-3298-A39C7F04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77" y="4412032"/>
            <a:ext cx="11255607" cy="224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23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A8E3DD-AECC-FE20-7FC7-9CDF4B893938}"/>
              </a:ext>
            </a:extLst>
          </p:cNvPr>
          <p:cNvSpPr txBox="1"/>
          <p:nvPr/>
        </p:nvSpPr>
        <p:spPr>
          <a:xfrm>
            <a:off x="985736" y="766190"/>
            <a:ext cx="2068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Query ( Insert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B6A05-F1F0-8CA5-462C-6E5D419DCC9E}"/>
              </a:ext>
            </a:extLst>
          </p:cNvPr>
          <p:cNvSpPr txBox="1"/>
          <p:nvPr/>
        </p:nvSpPr>
        <p:spPr>
          <a:xfrm>
            <a:off x="514905" y="204187"/>
            <a:ext cx="376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 </a:t>
            </a:r>
            <a:r>
              <a:rPr lang="ko-KR" altLang="en-US" dirty="0"/>
              <a:t>데이터베이스</a:t>
            </a:r>
            <a:r>
              <a:rPr lang="en-US" altLang="ko-KR" dirty="0"/>
              <a:t>(DB) </a:t>
            </a:r>
            <a:r>
              <a:rPr lang="ko-KR" altLang="en-US" dirty="0"/>
              <a:t>및 기능 구현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403F80-0E50-1490-3DE9-2AB8611E2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36" y="1595380"/>
            <a:ext cx="2686425" cy="429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0DA636-4F67-6781-022A-48251ECBD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882" y="3124157"/>
            <a:ext cx="3467584" cy="609685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0546371-4EAA-FBB7-D482-2939B1A4FEE2}"/>
              </a:ext>
            </a:extLst>
          </p:cNvPr>
          <p:cNvCxnSpPr>
            <a:cxnSpLocks/>
          </p:cNvCxnSpPr>
          <p:nvPr/>
        </p:nvCxnSpPr>
        <p:spPr>
          <a:xfrm>
            <a:off x="6451106" y="2823044"/>
            <a:ext cx="0" cy="3011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9292E9E-7BD7-2307-763D-16AD5C989C7F}"/>
              </a:ext>
            </a:extLst>
          </p:cNvPr>
          <p:cNvCxnSpPr>
            <a:cxnSpLocks/>
          </p:cNvCxnSpPr>
          <p:nvPr/>
        </p:nvCxnSpPr>
        <p:spPr>
          <a:xfrm>
            <a:off x="3431533" y="3312479"/>
            <a:ext cx="3830401" cy="11729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7889535-1165-9F3B-1E24-0785F7EEAEDF}"/>
              </a:ext>
            </a:extLst>
          </p:cNvPr>
          <p:cNvCxnSpPr>
            <a:cxnSpLocks/>
          </p:cNvCxnSpPr>
          <p:nvPr/>
        </p:nvCxnSpPr>
        <p:spPr>
          <a:xfrm>
            <a:off x="3393063" y="3860862"/>
            <a:ext cx="4623473" cy="12491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B32EE84-3A57-C122-FAD9-BCE250318659}"/>
              </a:ext>
            </a:extLst>
          </p:cNvPr>
          <p:cNvCxnSpPr>
            <a:cxnSpLocks/>
          </p:cNvCxnSpPr>
          <p:nvPr/>
        </p:nvCxnSpPr>
        <p:spPr>
          <a:xfrm>
            <a:off x="3431533" y="2841775"/>
            <a:ext cx="30195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EAB5A32-48C7-6CF6-F962-C3E8F56AC664}"/>
              </a:ext>
            </a:extLst>
          </p:cNvPr>
          <p:cNvCxnSpPr>
            <a:cxnSpLocks/>
          </p:cNvCxnSpPr>
          <p:nvPr/>
        </p:nvCxnSpPr>
        <p:spPr>
          <a:xfrm flipV="1">
            <a:off x="7261934" y="3858462"/>
            <a:ext cx="0" cy="6269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FE8C02-78EC-55E6-8866-90BCAA6D2017}"/>
              </a:ext>
            </a:extLst>
          </p:cNvPr>
          <p:cNvCxnSpPr>
            <a:cxnSpLocks/>
          </p:cNvCxnSpPr>
          <p:nvPr/>
        </p:nvCxnSpPr>
        <p:spPr>
          <a:xfrm flipV="1">
            <a:off x="7946062" y="3820822"/>
            <a:ext cx="0" cy="1250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E542FF4-2C51-C6C4-E2F9-4F1E54D0F7D3}"/>
              </a:ext>
            </a:extLst>
          </p:cNvPr>
          <p:cNvSpPr txBox="1"/>
          <p:nvPr/>
        </p:nvSpPr>
        <p:spPr>
          <a:xfrm>
            <a:off x="5459767" y="5361965"/>
            <a:ext cx="3184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en-US" altLang="ko-KR" dirty="0"/>
              <a:t>Member</a:t>
            </a:r>
            <a:r>
              <a:rPr lang="ko-KR" altLang="en-US" dirty="0"/>
              <a:t>테이블에 </a:t>
            </a:r>
            <a:r>
              <a:rPr lang="en-US" altLang="ko-KR" dirty="0"/>
              <a:t>insert </a:t>
            </a:r>
            <a:r>
              <a:rPr lang="ko-KR" altLang="en-US" dirty="0"/>
              <a:t>시킴</a:t>
            </a:r>
            <a:endParaRPr lang="en-US" altLang="ko-KR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24C4F7D-678E-F392-AD83-0778BD54857B}"/>
              </a:ext>
            </a:extLst>
          </p:cNvPr>
          <p:cNvCxnSpPr>
            <a:cxnSpLocks/>
          </p:cNvCxnSpPr>
          <p:nvPr/>
        </p:nvCxnSpPr>
        <p:spPr>
          <a:xfrm>
            <a:off x="2950075" y="4556645"/>
            <a:ext cx="2509692" cy="947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884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0697D6C-AB6A-80F7-9D62-3F7E31BEB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40" y="1790083"/>
            <a:ext cx="2648320" cy="4201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67FC44-C97E-9757-0291-3F29BD758C87}"/>
              </a:ext>
            </a:extLst>
          </p:cNvPr>
          <p:cNvSpPr txBox="1"/>
          <p:nvPr/>
        </p:nvSpPr>
        <p:spPr>
          <a:xfrm>
            <a:off x="985736" y="766190"/>
            <a:ext cx="2068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Query ( Insert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1B6010-9995-3631-CEF1-FF90A6487983}"/>
              </a:ext>
            </a:extLst>
          </p:cNvPr>
          <p:cNvSpPr txBox="1"/>
          <p:nvPr/>
        </p:nvSpPr>
        <p:spPr>
          <a:xfrm>
            <a:off x="514905" y="204187"/>
            <a:ext cx="376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 </a:t>
            </a:r>
            <a:r>
              <a:rPr lang="ko-KR" altLang="en-US" dirty="0"/>
              <a:t>데이터베이스</a:t>
            </a:r>
            <a:r>
              <a:rPr lang="en-US" altLang="ko-KR" dirty="0"/>
              <a:t>(DB) </a:t>
            </a:r>
            <a:r>
              <a:rPr lang="ko-KR" altLang="en-US" dirty="0"/>
              <a:t>및 기능 구현</a:t>
            </a:r>
            <a:endParaRPr lang="ko-KR" altLang="en-US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C46D6F-440C-74A7-1809-215C70DFA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94" y="1955770"/>
            <a:ext cx="7121855" cy="91171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071808C-689C-BC50-4FCD-02C724B9D1CA}"/>
              </a:ext>
            </a:extLst>
          </p:cNvPr>
          <p:cNvCxnSpPr>
            <a:cxnSpLocks/>
          </p:cNvCxnSpPr>
          <p:nvPr/>
        </p:nvCxnSpPr>
        <p:spPr>
          <a:xfrm flipV="1">
            <a:off x="3458166" y="1597981"/>
            <a:ext cx="1699760" cy="8975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18BB455-3F2B-46EE-EFC8-BED5EE6F5C33}"/>
              </a:ext>
            </a:extLst>
          </p:cNvPr>
          <p:cNvCxnSpPr>
            <a:cxnSpLocks/>
          </p:cNvCxnSpPr>
          <p:nvPr/>
        </p:nvCxnSpPr>
        <p:spPr>
          <a:xfrm>
            <a:off x="5157926" y="1597981"/>
            <a:ext cx="0" cy="3011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7556D04-5351-EB7E-B3F4-FDFDF21542FD}"/>
              </a:ext>
            </a:extLst>
          </p:cNvPr>
          <p:cNvCxnSpPr>
            <a:cxnSpLocks/>
          </p:cNvCxnSpPr>
          <p:nvPr/>
        </p:nvCxnSpPr>
        <p:spPr>
          <a:xfrm flipV="1">
            <a:off x="3285347" y="3119329"/>
            <a:ext cx="2547282" cy="171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99FAFF9-8909-6D1A-8A1C-767B02014758}"/>
              </a:ext>
            </a:extLst>
          </p:cNvPr>
          <p:cNvCxnSpPr>
            <a:cxnSpLocks/>
          </p:cNvCxnSpPr>
          <p:nvPr/>
        </p:nvCxnSpPr>
        <p:spPr>
          <a:xfrm flipV="1">
            <a:off x="5832629" y="2867487"/>
            <a:ext cx="0" cy="251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51E5DFD-1011-271E-A962-DBBC247A8A25}"/>
              </a:ext>
            </a:extLst>
          </p:cNvPr>
          <p:cNvCxnSpPr>
            <a:cxnSpLocks/>
          </p:cNvCxnSpPr>
          <p:nvPr/>
        </p:nvCxnSpPr>
        <p:spPr>
          <a:xfrm flipV="1">
            <a:off x="3290090" y="4465676"/>
            <a:ext cx="3519083" cy="171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C67BDD3-DAA9-5EE4-D60A-2293F4E13CC5}"/>
              </a:ext>
            </a:extLst>
          </p:cNvPr>
          <p:cNvCxnSpPr>
            <a:cxnSpLocks/>
          </p:cNvCxnSpPr>
          <p:nvPr/>
        </p:nvCxnSpPr>
        <p:spPr>
          <a:xfrm flipV="1">
            <a:off x="6810652" y="2867487"/>
            <a:ext cx="0" cy="15981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64D415C-3367-209D-2ABF-2AF6999074E9}"/>
              </a:ext>
            </a:extLst>
          </p:cNvPr>
          <p:cNvCxnSpPr>
            <a:cxnSpLocks/>
          </p:cNvCxnSpPr>
          <p:nvPr/>
        </p:nvCxnSpPr>
        <p:spPr>
          <a:xfrm flipV="1">
            <a:off x="3398384" y="5682240"/>
            <a:ext cx="5692350" cy="8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47C472-9F62-86AB-506C-D4D40111FB6D}"/>
              </a:ext>
            </a:extLst>
          </p:cNvPr>
          <p:cNvCxnSpPr>
            <a:cxnSpLocks/>
          </p:cNvCxnSpPr>
          <p:nvPr/>
        </p:nvCxnSpPr>
        <p:spPr>
          <a:xfrm flipV="1">
            <a:off x="9120326" y="3119329"/>
            <a:ext cx="0" cy="2562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2EFA646-5060-98C1-D2C6-BECFA6121DDE}"/>
              </a:ext>
            </a:extLst>
          </p:cNvPr>
          <p:cNvSpPr txBox="1"/>
          <p:nvPr/>
        </p:nvSpPr>
        <p:spPr>
          <a:xfrm>
            <a:off x="4311227" y="3404280"/>
            <a:ext cx="2170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en-US" altLang="ko-KR" dirty="0"/>
              <a:t>document</a:t>
            </a:r>
            <a:r>
              <a:rPr lang="ko-KR" altLang="en-US" dirty="0"/>
              <a:t>테이블에 </a:t>
            </a:r>
            <a:r>
              <a:rPr lang="en-US" altLang="ko-KR" dirty="0"/>
              <a:t>insert </a:t>
            </a:r>
            <a:r>
              <a:rPr lang="ko-KR" altLang="en-US" dirty="0"/>
              <a:t>시킴</a:t>
            </a:r>
            <a:endParaRPr lang="en-US" altLang="ko-KR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8FE2DD3-5CAF-3B04-DC1E-BFD38975F76C}"/>
              </a:ext>
            </a:extLst>
          </p:cNvPr>
          <p:cNvCxnSpPr>
            <a:cxnSpLocks/>
          </p:cNvCxnSpPr>
          <p:nvPr/>
        </p:nvCxnSpPr>
        <p:spPr>
          <a:xfrm>
            <a:off x="1990285" y="3637808"/>
            <a:ext cx="2288477" cy="183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54CB797-37C3-A3F2-7665-CF4252926D64}"/>
              </a:ext>
            </a:extLst>
          </p:cNvPr>
          <p:cNvSpPr txBox="1"/>
          <p:nvPr/>
        </p:nvSpPr>
        <p:spPr>
          <a:xfrm>
            <a:off x="5832628" y="253454"/>
            <a:ext cx="5844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Docnum</a:t>
            </a:r>
            <a:r>
              <a:rPr lang="ko-KR" altLang="en-US" dirty="0"/>
              <a:t>은 </a:t>
            </a:r>
            <a:r>
              <a:rPr lang="en-US" altLang="ko-KR" dirty="0" err="1"/>
              <a:t>AutoIncresement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작성된 문서가 </a:t>
            </a:r>
            <a:r>
              <a:rPr lang="ko-KR" altLang="en-US" dirty="0" err="1"/>
              <a:t>늘어날때마다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씩 자동적으로 증가한다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Docdate</a:t>
            </a:r>
            <a:r>
              <a:rPr lang="ko-KR" altLang="en-US" dirty="0"/>
              <a:t>는 등록버튼을 누르면</a:t>
            </a:r>
            <a:endParaRPr lang="en-US" altLang="ko-KR" dirty="0"/>
          </a:p>
          <a:p>
            <a:r>
              <a:rPr lang="ko-KR" altLang="en-US" dirty="0"/>
              <a:t>등록한 시점의 날짜를 구해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insert</a:t>
            </a:r>
            <a:r>
              <a:rPr lang="ko-KR" altLang="en-US" dirty="0"/>
              <a:t>시킴</a:t>
            </a:r>
          </a:p>
        </p:txBody>
      </p:sp>
    </p:spTree>
    <p:extLst>
      <p:ext uri="{BB962C8B-B14F-4D97-AF65-F5344CB8AC3E}">
        <p14:creationId xmlns:p14="http://schemas.microsoft.com/office/powerpoint/2010/main" val="2531044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41399C-8B7C-9DE5-64D6-8AE9328822A3}"/>
              </a:ext>
            </a:extLst>
          </p:cNvPr>
          <p:cNvSpPr txBox="1"/>
          <p:nvPr/>
        </p:nvSpPr>
        <p:spPr>
          <a:xfrm>
            <a:off x="985735" y="766190"/>
            <a:ext cx="2325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Query ( Update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1AA51-FCB9-BF05-2B26-BA2EB656F19F}"/>
              </a:ext>
            </a:extLst>
          </p:cNvPr>
          <p:cNvSpPr txBox="1"/>
          <p:nvPr/>
        </p:nvSpPr>
        <p:spPr>
          <a:xfrm>
            <a:off x="514905" y="204187"/>
            <a:ext cx="376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 </a:t>
            </a:r>
            <a:r>
              <a:rPr lang="ko-KR" altLang="en-US" dirty="0"/>
              <a:t>데이터베이스</a:t>
            </a:r>
            <a:r>
              <a:rPr lang="en-US" altLang="ko-KR" dirty="0"/>
              <a:t>(DB) </a:t>
            </a:r>
            <a:r>
              <a:rPr lang="ko-KR" altLang="en-US" dirty="0"/>
              <a:t>및 기능 구현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273E10-9E3A-D51E-0CF0-8E4D44A57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762" y="1660124"/>
            <a:ext cx="2648320" cy="4182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381E43-F03E-AF8D-2E72-FF1DE90E6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46" y="1660124"/>
            <a:ext cx="2610202" cy="4174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1EEFB7F-E4E3-1396-BB0D-7182E945B167}"/>
              </a:ext>
            </a:extLst>
          </p:cNvPr>
          <p:cNvCxnSpPr>
            <a:cxnSpLocks/>
          </p:cNvCxnSpPr>
          <p:nvPr/>
        </p:nvCxnSpPr>
        <p:spPr>
          <a:xfrm>
            <a:off x="3311370" y="3685154"/>
            <a:ext cx="8433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04481A57-07BD-8C15-8948-5132890A1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470" y="1660124"/>
            <a:ext cx="3467584" cy="6096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ABB6F7-C232-91F7-94DE-3F1803047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209" y="3366022"/>
            <a:ext cx="2295845" cy="638264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FBA6B2-222F-8E39-9B0D-49E486733AFB}"/>
              </a:ext>
            </a:extLst>
          </p:cNvPr>
          <p:cNvCxnSpPr>
            <a:cxnSpLocks/>
          </p:cNvCxnSpPr>
          <p:nvPr/>
        </p:nvCxnSpPr>
        <p:spPr>
          <a:xfrm>
            <a:off x="10503763" y="2443760"/>
            <a:ext cx="0" cy="6456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D75485D-8C75-1773-CC58-229AC0FBA187}"/>
              </a:ext>
            </a:extLst>
          </p:cNvPr>
          <p:cNvCxnSpPr>
            <a:cxnSpLocks/>
          </p:cNvCxnSpPr>
          <p:nvPr/>
        </p:nvCxnSpPr>
        <p:spPr>
          <a:xfrm>
            <a:off x="6206970" y="5666354"/>
            <a:ext cx="8433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538CE8B-C4BF-D2BF-3BC9-4F4D54B7EF6C}"/>
              </a:ext>
            </a:extLst>
          </p:cNvPr>
          <p:cNvSpPr txBox="1"/>
          <p:nvPr/>
        </p:nvSpPr>
        <p:spPr>
          <a:xfrm>
            <a:off x="7101043" y="5084963"/>
            <a:ext cx="2442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ko-KR" altLang="en-US" dirty="0"/>
              <a:t>새로 반영된 내용으로 </a:t>
            </a:r>
            <a:r>
              <a:rPr lang="en-US" altLang="ko-KR" dirty="0"/>
              <a:t>Update </a:t>
            </a:r>
            <a:r>
              <a:rPr lang="ko-KR" altLang="en-US" dirty="0"/>
              <a:t>시킴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4995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03B3D-FF5D-7FAC-5690-BBE2B0E13547}"/>
              </a:ext>
            </a:extLst>
          </p:cNvPr>
          <p:cNvSpPr txBox="1"/>
          <p:nvPr/>
        </p:nvSpPr>
        <p:spPr>
          <a:xfrm>
            <a:off x="985735" y="766190"/>
            <a:ext cx="2325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Query ( Delete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156DD-7B0B-2D91-3EBA-4A0F12332EC0}"/>
              </a:ext>
            </a:extLst>
          </p:cNvPr>
          <p:cNvSpPr txBox="1"/>
          <p:nvPr/>
        </p:nvSpPr>
        <p:spPr>
          <a:xfrm>
            <a:off x="514905" y="204187"/>
            <a:ext cx="376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 </a:t>
            </a:r>
            <a:r>
              <a:rPr lang="ko-KR" altLang="en-US" dirty="0"/>
              <a:t>데이터베이스</a:t>
            </a:r>
            <a:r>
              <a:rPr lang="en-US" altLang="ko-KR" dirty="0"/>
              <a:t>(DB) </a:t>
            </a:r>
            <a:r>
              <a:rPr lang="ko-KR" altLang="en-US" dirty="0"/>
              <a:t>및 기능 구현</a:t>
            </a:r>
            <a:endParaRPr lang="ko-KR" altLang="en-US" sz="20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1386EB9-5710-C1F4-9F47-7C714D1F1A96}"/>
              </a:ext>
            </a:extLst>
          </p:cNvPr>
          <p:cNvCxnSpPr>
            <a:cxnSpLocks/>
          </p:cNvCxnSpPr>
          <p:nvPr/>
        </p:nvCxnSpPr>
        <p:spPr>
          <a:xfrm>
            <a:off x="3643733" y="4006049"/>
            <a:ext cx="8433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F3597F-DFAD-576F-C49E-A4E55DB7675A}"/>
              </a:ext>
            </a:extLst>
          </p:cNvPr>
          <p:cNvSpPr txBox="1"/>
          <p:nvPr/>
        </p:nvSpPr>
        <p:spPr>
          <a:xfrm>
            <a:off x="4588663" y="3617624"/>
            <a:ext cx="2442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ko-KR" altLang="en-US" dirty="0"/>
              <a:t>지금 접속해 있는 계정을 </a:t>
            </a:r>
            <a:r>
              <a:rPr lang="en-US" altLang="ko-KR" dirty="0"/>
              <a:t>Delete 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41A28B2-9DCD-195D-8320-806DA8322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13" y="1447320"/>
            <a:ext cx="2705478" cy="4229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D75393-1C74-CE63-11E9-C83D2730D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66" y="1447320"/>
            <a:ext cx="3705742" cy="13051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9FF0AE5-E846-8776-1323-CBFBAEA65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866" y="3617624"/>
            <a:ext cx="3705742" cy="1581371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101EC50-56E6-9B7B-7BA3-EF0063EB57C6}"/>
              </a:ext>
            </a:extLst>
          </p:cNvPr>
          <p:cNvCxnSpPr>
            <a:cxnSpLocks/>
          </p:cNvCxnSpPr>
          <p:nvPr/>
        </p:nvCxnSpPr>
        <p:spPr>
          <a:xfrm>
            <a:off x="9297328" y="2894120"/>
            <a:ext cx="0" cy="534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617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626F16-D4E2-AA57-20CF-5375DD433C97}"/>
              </a:ext>
            </a:extLst>
          </p:cNvPr>
          <p:cNvSpPr txBox="1"/>
          <p:nvPr/>
        </p:nvSpPr>
        <p:spPr>
          <a:xfrm>
            <a:off x="985735" y="766190"/>
            <a:ext cx="2325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Query ( Select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F85D5-FECC-0D2A-46C5-8218B32E5CC2}"/>
              </a:ext>
            </a:extLst>
          </p:cNvPr>
          <p:cNvSpPr txBox="1"/>
          <p:nvPr/>
        </p:nvSpPr>
        <p:spPr>
          <a:xfrm>
            <a:off x="514905" y="204187"/>
            <a:ext cx="376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 </a:t>
            </a:r>
            <a:r>
              <a:rPr lang="ko-KR" altLang="en-US" dirty="0"/>
              <a:t>데이터베이스</a:t>
            </a:r>
            <a:r>
              <a:rPr lang="en-US" altLang="ko-KR" dirty="0"/>
              <a:t>(DB) </a:t>
            </a:r>
            <a:r>
              <a:rPr lang="ko-KR" altLang="en-US" dirty="0"/>
              <a:t>및 기능 구현</a:t>
            </a:r>
            <a:endParaRPr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6C2678-FDC2-E0E2-758D-26571F9E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12" y="2716567"/>
            <a:ext cx="2401258" cy="3762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708C4C-3AA8-2F6C-149D-B93C87AAE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931" y="204187"/>
            <a:ext cx="2734057" cy="4201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1BE67C-309F-524C-AD16-B3E3E890B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718" y="1374617"/>
            <a:ext cx="1933845" cy="11336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2EB297-B918-F285-2C34-EC7AD2BCF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651" y="2508250"/>
            <a:ext cx="3705742" cy="130510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5F4CF69-83F4-29AA-E559-992B5155E613}"/>
              </a:ext>
            </a:extLst>
          </p:cNvPr>
          <p:cNvCxnSpPr>
            <a:cxnSpLocks/>
          </p:cNvCxnSpPr>
          <p:nvPr/>
        </p:nvCxnSpPr>
        <p:spPr>
          <a:xfrm>
            <a:off x="3652611" y="3233692"/>
            <a:ext cx="6261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5D2D349D-909F-10EC-499C-3A15D300D0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2012" y="5504155"/>
            <a:ext cx="6255903" cy="725610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BD12E4A-1B68-7329-3F11-041AC4AB1715}"/>
              </a:ext>
            </a:extLst>
          </p:cNvPr>
          <p:cNvCxnSpPr>
            <a:cxnSpLocks/>
          </p:cNvCxnSpPr>
          <p:nvPr/>
        </p:nvCxnSpPr>
        <p:spPr>
          <a:xfrm>
            <a:off x="9603796" y="4597834"/>
            <a:ext cx="0" cy="5378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671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A9C1EA9-071D-7AFE-52F6-FEB8A72FB7C6}"/>
              </a:ext>
            </a:extLst>
          </p:cNvPr>
          <p:cNvSpPr txBox="1"/>
          <p:nvPr/>
        </p:nvSpPr>
        <p:spPr>
          <a:xfrm>
            <a:off x="550415" y="372863"/>
            <a:ext cx="99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 </a:t>
            </a:r>
            <a:r>
              <a:rPr lang="ko-KR" altLang="en-US" dirty="0"/>
              <a:t>시연</a:t>
            </a:r>
            <a:endParaRPr lang="ko-KR" altLang="en-US" sz="2000" dirty="0"/>
          </a:p>
        </p:txBody>
      </p:sp>
      <p:pic>
        <p:nvPicPr>
          <p:cNvPr id="9" name="bandicam 2022-06-14 04-07-40-363">
            <a:hlinkClick r:id="" action="ppaction://media"/>
            <a:extLst>
              <a:ext uri="{FF2B5EF4-FFF2-40B4-BE49-F238E27FC236}">
                <a16:creationId xmlns:a16="http://schemas.microsoft.com/office/drawing/2014/main" id="{6F0BAB87-0286-48EF-7495-1D24BB1187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6049" y="1148133"/>
            <a:ext cx="8737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4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5D2C68-C2F0-A47B-451F-76463694FE58}"/>
              </a:ext>
            </a:extLst>
          </p:cNvPr>
          <p:cNvSpPr txBox="1"/>
          <p:nvPr/>
        </p:nvSpPr>
        <p:spPr>
          <a:xfrm>
            <a:off x="763479" y="417250"/>
            <a:ext cx="1207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목차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79ED60A-9C15-DE47-EC29-BBFAC49F3A40}"/>
              </a:ext>
            </a:extLst>
          </p:cNvPr>
          <p:cNvSpPr/>
          <p:nvPr/>
        </p:nvSpPr>
        <p:spPr>
          <a:xfrm>
            <a:off x="1154096" y="1429305"/>
            <a:ext cx="9321554" cy="95878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UI </a:t>
            </a:r>
            <a:r>
              <a:rPr lang="ko-KR" altLang="en-US" dirty="0">
                <a:solidFill>
                  <a:schemeClr val="tx1"/>
                </a:solidFill>
              </a:rPr>
              <a:t>및 화면 구성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9A0AE95-1618-4BD9-6E13-7385DE3260D1}"/>
              </a:ext>
            </a:extLst>
          </p:cNvPr>
          <p:cNvSpPr/>
          <p:nvPr/>
        </p:nvSpPr>
        <p:spPr>
          <a:xfrm>
            <a:off x="1154096" y="2925191"/>
            <a:ext cx="9321554" cy="95878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데이터베이스</a:t>
            </a:r>
            <a:r>
              <a:rPr lang="en-US" altLang="ko-KR" dirty="0">
                <a:solidFill>
                  <a:schemeClr val="tx1"/>
                </a:solidFill>
              </a:rPr>
              <a:t>(DB) </a:t>
            </a:r>
            <a:r>
              <a:rPr lang="ko-KR" altLang="en-US" dirty="0">
                <a:solidFill>
                  <a:schemeClr val="tx1"/>
                </a:solidFill>
              </a:rPr>
              <a:t>및 기능구현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EE358EA-D292-A02D-C4DD-1A50F1EBA6A5}"/>
              </a:ext>
            </a:extLst>
          </p:cNvPr>
          <p:cNvSpPr/>
          <p:nvPr/>
        </p:nvSpPr>
        <p:spPr>
          <a:xfrm>
            <a:off x="1154096" y="4469906"/>
            <a:ext cx="9321554" cy="95878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747969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0F98BD-EF1C-F574-DF89-F2ADC23198B9}"/>
              </a:ext>
            </a:extLst>
          </p:cNvPr>
          <p:cNvSpPr txBox="1"/>
          <p:nvPr/>
        </p:nvSpPr>
        <p:spPr>
          <a:xfrm>
            <a:off x="4702206" y="284422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60495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B80635-3B9D-22B0-F465-AA7B681BF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24" y="1760174"/>
            <a:ext cx="4129566" cy="4198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501ED8-8A4E-F833-0AE3-275580A60D22}"/>
              </a:ext>
            </a:extLst>
          </p:cNvPr>
          <p:cNvSpPr txBox="1"/>
          <p:nvPr/>
        </p:nvSpPr>
        <p:spPr>
          <a:xfrm>
            <a:off x="523783" y="221942"/>
            <a:ext cx="2290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 UI </a:t>
            </a:r>
            <a:r>
              <a:rPr lang="ko-KR" altLang="en-US" dirty="0"/>
              <a:t>및 화면 </a:t>
            </a:r>
            <a:r>
              <a:rPr lang="ko-KR" altLang="en-US" sz="2000" dirty="0"/>
              <a:t>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07F707-3351-DAE5-552B-E69323229A7D}"/>
              </a:ext>
            </a:extLst>
          </p:cNvPr>
          <p:cNvSpPr txBox="1"/>
          <p:nvPr/>
        </p:nvSpPr>
        <p:spPr>
          <a:xfrm>
            <a:off x="759040" y="899662"/>
            <a:ext cx="1819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Xml</a:t>
            </a:r>
            <a:r>
              <a:rPr lang="ko-KR" altLang="en-US" sz="2000" dirty="0"/>
              <a:t> 파일 목록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75C6776-5055-C52F-296E-258336D959F0}"/>
              </a:ext>
            </a:extLst>
          </p:cNvPr>
          <p:cNvCxnSpPr>
            <a:cxnSpLocks/>
          </p:cNvCxnSpPr>
          <p:nvPr/>
        </p:nvCxnSpPr>
        <p:spPr>
          <a:xfrm>
            <a:off x="4826493" y="2035381"/>
            <a:ext cx="31989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7E530E5-091A-CAA8-ACC7-FFD1B4BF3227}"/>
              </a:ext>
            </a:extLst>
          </p:cNvPr>
          <p:cNvCxnSpPr>
            <a:cxnSpLocks/>
          </p:cNvCxnSpPr>
          <p:nvPr/>
        </p:nvCxnSpPr>
        <p:spPr>
          <a:xfrm>
            <a:off x="4996648" y="2454111"/>
            <a:ext cx="31989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B2BC69-73FB-18E4-09BF-32EA05EEDF5D}"/>
              </a:ext>
            </a:extLst>
          </p:cNvPr>
          <p:cNvSpPr txBox="1"/>
          <p:nvPr/>
        </p:nvSpPr>
        <p:spPr>
          <a:xfrm>
            <a:off x="8195569" y="1850715"/>
            <a:ext cx="172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355F2E-041F-F859-4194-259B2D4A5DF1}"/>
              </a:ext>
            </a:extLst>
          </p:cNvPr>
          <p:cNvSpPr txBox="1"/>
          <p:nvPr/>
        </p:nvSpPr>
        <p:spPr>
          <a:xfrm>
            <a:off x="8321336" y="2269445"/>
            <a:ext cx="184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홈</a:t>
            </a:r>
            <a:r>
              <a:rPr lang="en-US" altLang="ko-KR" dirty="0"/>
              <a:t>(</a:t>
            </a:r>
            <a:r>
              <a:rPr lang="ko-KR" altLang="en-US" dirty="0"/>
              <a:t>메인</a:t>
            </a:r>
            <a:r>
              <a:rPr lang="en-US" altLang="ko-KR" dirty="0"/>
              <a:t>)</a:t>
            </a:r>
            <a:r>
              <a:rPr lang="ko-KR" altLang="en-US" dirty="0"/>
              <a:t> 화면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E98A043-A9D6-859F-5F16-B989DE93C3B3}"/>
              </a:ext>
            </a:extLst>
          </p:cNvPr>
          <p:cNvCxnSpPr>
            <a:cxnSpLocks/>
          </p:cNvCxnSpPr>
          <p:nvPr/>
        </p:nvCxnSpPr>
        <p:spPr>
          <a:xfrm>
            <a:off x="5131293" y="2853327"/>
            <a:ext cx="31989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E1F875-4613-FC48-A229-E7BBDA8F9005}"/>
              </a:ext>
            </a:extLst>
          </p:cNvPr>
          <p:cNvSpPr txBox="1"/>
          <p:nvPr/>
        </p:nvSpPr>
        <p:spPr>
          <a:xfrm>
            <a:off x="8500368" y="2668661"/>
            <a:ext cx="193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문서작성 화면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71326-96B5-41ED-AAA1-EDA41889BC9F}"/>
              </a:ext>
            </a:extLst>
          </p:cNvPr>
          <p:cNvCxnSpPr>
            <a:cxnSpLocks/>
          </p:cNvCxnSpPr>
          <p:nvPr/>
        </p:nvCxnSpPr>
        <p:spPr>
          <a:xfrm>
            <a:off x="6096000" y="3635354"/>
            <a:ext cx="31989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44F711-BEEC-45D2-7623-5639BC4C0B49}"/>
              </a:ext>
            </a:extLst>
          </p:cNvPr>
          <p:cNvSpPr txBox="1"/>
          <p:nvPr/>
        </p:nvSpPr>
        <p:spPr>
          <a:xfrm>
            <a:off x="9470253" y="3450676"/>
            <a:ext cx="257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 문서 내용 화면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885775A-EE20-112A-F447-36616DE1BB0F}"/>
              </a:ext>
            </a:extLst>
          </p:cNvPr>
          <p:cNvCxnSpPr>
            <a:cxnSpLocks/>
          </p:cNvCxnSpPr>
          <p:nvPr/>
        </p:nvCxnSpPr>
        <p:spPr>
          <a:xfrm>
            <a:off x="5619564" y="3222659"/>
            <a:ext cx="31989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4D7957F-4D99-12E5-AD00-E8BDCDF713BE}"/>
              </a:ext>
            </a:extLst>
          </p:cNvPr>
          <p:cNvSpPr txBox="1"/>
          <p:nvPr/>
        </p:nvSpPr>
        <p:spPr>
          <a:xfrm>
            <a:off x="8988639" y="3037993"/>
            <a:ext cx="201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 결과 화면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9A24131-DCB7-0793-CD8F-796C9FAE9782}"/>
              </a:ext>
            </a:extLst>
          </p:cNvPr>
          <p:cNvCxnSpPr>
            <a:cxnSpLocks/>
          </p:cNvCxnSpPr>
          <p:nvPr/>
        </p:nvCxnSpPr>
        <p:spPr>
          <a:xfrm>
            <a:off x="5131293" y="4048050"/>
            <a:ext cx="31989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C95A9C-0F65-19B4-B3A3-7BEFE4A9ED65}"/>
              </a:ext>
            </a:extLst>
          </p:cNvPr>
          <p:cNvSpPr txBox="1"/>
          <p:nvPr/>
        </p:nvSpPr>
        <p:spPr>
          <a:xfrm>
            <a:off x="8500368" y="3863384"/>
            <a:ext cx="201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화면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FFC74E-B3F7-9948-5ACE-20AA6576F825}"/>
              </a:ext>
            </a:extLst>
          </p:cNvPr>
          <p:cNvCxnSpPr>
            <a:cxnSpLocks/>
          </p:cNvCxnSpPr>
          <p:nvPr/>
        </p:nvCxnSpPr>
        <p:spPr>
          <a:xfrm>
            <a:off x="4775430" y="4492701"/>
            <a:ext cx="31989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C8F6A1A-85BA-A979-2227-95B56D6D4E36}"/>
              </a:ext>
            </a:extLst>
          </p:cNvPr>
          <p:cNvSpPr txBox="1"/>
          <p:nvPr/>
        </p:nvSpPr>
        <p:spPr>
          <a:xfrm>
            <a:off x="8228859" y="4319443"/>
            <a:ext cx="15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검색결과</a:t>
            </a:r>
            <a:r>
              <a:rPr lang="en-US" altLang="ko-KR" dirty="0"/>
              <a:t>(list)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EB6B9E5-8404-420C-7C88-99F3B7E2FFBD}"/>
              </a:ext>
            </a:extLst>
          </p:cNvPr>
          <p:cNvCxnSpPr>
            <a:cxnSpLocks/>
          </p:cNvCxnSpPr>
          <p:nvPr/>
        </p:nvCxnSpPr>
        <p:spPr>
          <a:xfrm>
            <a:off x="4996648" y="4960167"/>
            <a:ext cx="31989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80139B3-59A1-65E6-C193-1C0DA67ED964}"/>
              </a:ext>
            </a:extLst>
          </p:cNvPr>
          <p:cNvSpPr txBox="1"/>
          <p:nvPr/>
        </p:nvSpPr>
        <p:spPr>
          <a:xfrm>
            <a:off x="8316528" y="4766210"/>
            <a:ext cx="246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수정</a:t>
            </a:r>
            <a:r>
              <a:rPr lang="en-US" altLang="ko-KR" dirty="0"/>
              <a:t>(Edit) </a:t>
            </a:r>
            <a:r>
              <a:rPr lang="ko-KR" altLang="en-US" dirty="0" err="1"/>
              <a:t>프래그먼트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AD8F4DB-9F36-C244-7583-49E43CE1B367}"/>
              </a:ext>
            </a:extLst>
          </p:cNvPr>
          <p:cNvCxnSpPr>
            <a:cxnSpLocks/>
          </p:cNvCxnSpPr>
          <p:nvPr/>
        </p:nvCxnSpPr>
        <p:spPr>
          <a:xfrm>
            <a:off x="5175680" y="5363585"/>
            <a:ext cx="31989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B0AA0FA-857D-4545-367A-955D1C7AEEDD}"/>
              </a:ext>
            </a:extLst>
          </p:cNvPr>
          <p:cNvSpPr txBox="1"/>
          <p:nvPr/>
        </p:nvSpPr>
        <p:spPr>
          <a:xfrm>
            <a:off x="8447103" y="5151566"/>
            <a:ext cx="359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프로필</a:t>
            </a:r>
            <a:r>
              <a:rPr lang="en-US" altLang="ko-KR" dirty="0"/>
              <a:t>(Profile) </a:t>
            </a:r>
            <a:r>
              <a:rPr lang="ko-KR" altLang="en-US" dirty="0" err="1"/>
              <a:t>프래그먼트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D9B31EF-2DB5-FD68-C958-8FFDEE207692}"/>
              </a:ext>
            </a:extLst>
          </p:cNvPr>
          <p:cNvCxnSpPr>
            <a:cxnSpLocks/>
          </p:cNvCxnSpPr>
          <p:nvPr/>
        </p:nvCxnSpPr>
        <p:spPr>
          <a:xfrm>
            <a:off x="5301447" y="5750837"/>
            <a:ext cx="31989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01A3E63-9F93-66A9-E588-4D9FB83780F2}"/>
              </a:ext>
            </a:extLst>
          </p:cNvPr>
          <p:cNvSpPr txBox="1"/>
          <p:nvPr/>
        </p:nvSpPr>
        <p:spPr>
          <a:xfrm>
            <a:off x="8599518" y="5579280"/>
            <a:ext cx="359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네비게이션 </a:t>
            </a:r>
            <a:r>
              <a:rPr lang="ko-KR" altLang="en-US" dirty="0" err="1"/>
              <a:t>드로어</a:t>
            </a:r>
            <a:r>
              <a:rPr lang="en-US" altLang="ko-KR" dirty="0"/>
              <a:t> </a:t>
            </a:r>
            <a:r>
              <a:rPr lang="ko-KR" altLang="en-US" dirty="0"/>
              <a:t>레이아웃</a:t>
            </a:r>
          </a:p>
        </p:txBody>
      </p:sp>
    </p:spTree>
    <p:extLst>
      <p:ext uri="{BB962C8B-B14F-4D97-AF65-F5344CB8AC3E}">
        <p14:creationId xmlns:p14="http://schemas.microsoft.com/office/powerpoint/2010/main" val="1700997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18F11-FEEE-A113-5A67-EBD331EBE593}"/>
              </a:ext>
            </a:extLst>
          </p:cNvPr>
          <p:cNvSpPr txBox="1"/>
          <p:nvPr/>
        </p:nvSpPr>
        <p:spPr>
          <a:xfrm>
            <a:off x="523783" y="221942"/>
            <a:ext cx="2290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 UI </a:t>
            </a:r>
            <a:r>
              <a:rPr lang="ko-KR" altLang="en-US" dirty="0"/>
              <a:t>및 화면 </a:t>
            </a:r>
            <a:r>
              <a:rPr lang="ko-KR" altLang="en-US" sz="2000" dirty="0"/>
              <a:t>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98BCCD-B354-A6A4-B0E6-5DE20873534B}"/>
              </a:ext>
            </a:extLst>
          </p:cNvPr>
          <p:cNvSpPr txBox="1"/>
          <p:nvPr/>
        </p:nvSpPr>
        <p:spPr>
          <a:xfrm>
            <a:off x="657261" y="833079"/>
            <a:ext cx="2970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로그인 화면</a:t>
            </a:r>
            <a:r>
              <a:rPr lang="en-US" altLang="ko-KR" sz="2000" dirty="0"/>
              <a:t>( activity_main.xml 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A61387-E648-98A0-AE71-9299B9B43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916" y="1750330"/>
            <a:ext cx="2695951" cy="432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80BDA34-60E7-3E6A-D5E9-9E6095814C8A}"/>
              </a:ext>
            </a:extLst>
          </p:cNvPr>
          <p:cNvCxnSpPr>
            <a:cxnSpLocks/>
          </p:cNvCxnSpPr>
          <p:nvPr/>
        </p:nvCxnSpPr>
        <p:spPr>
          <a:xfrm flipV="1">
            <a:off x="3628008" y="2574524"/>
            <a:ext cx="3187084" cy="550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61B8BEE-618E-1E86-5F77-47EA50562603}"/>
              </a:ext>
            </a:extLst>
          </p:cNvPr>
          <p:cNvCxnSpPr/>
          <p:nvPr/>
        </p:nvCxnSpPr>
        <p:spPr>
          <a:xfrm>
            <a:off x="3628008" y="3543669"/>
            <a:ext cx="31870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CAB278-B5BB-F660-C4B5-66FF4975E748}"/>
              </a:ext>
            </a:extLst>
          </p:cNvPr>
          <p:cNvSpPr txBox="1"/>
          <p:nvPr/>
        </p:nvSpPr>
        <p:spPr>
          <a:xfrm>
            <a:off x="6977849" y="2389858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C89597-43F5-2179-4656-2AC54ED87811}"/>
              </a:ext>
            </a:extLst>
          </p:cNvPr>
          <p:cNvSpPr txBox="1"/>
          <p:nvPr/>
        </p:nvSpPr>
        <p:spPr>
          <a:xfrm>
            <a:off x="6977849" y="3359003"/>
            <a:ext cx="170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 입력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E129DD15-EFE4-3A98-9B83-31453B88823C}"/>
              </a:ext>
            </a:extLst>
          </p:cNvPr>
          <p:cNvCxnSpPr>
            <a:cxnSpLocks/>
          </p:cNvCxnSpPr>
          <p:nvPr/>
        </p:nvCxnSpPr>
        <p:spPr>
          <a:xfrm>
            <a:off x="2314544" y="4152220"/>
            <a:ext cx="3402675" cy="792642"/>
          </a:xfrm>
          <a:prstGeom prst="bentConnector3">
            <a:avLst>
              <a:gd name="adj1" fmla="val 4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0058751-00CC-1B21-4598-FC33CFEDD3DD}"/>
              </a:ext>
            </a:extLst>
          </p:cNvPr>
          <p:cNvSpPr txBox="1"/>
          <p:nvPr/>
        </p:nvSpPr>
        <p:spPr>
          <a:xfrm>
            <a:off x="5794591" y="4760196"/>
            <a:ext cx="2026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</a:t>
            </a:r>
            <a:r>
              <a:rPr lang="ko-KR" altLang="en-US" dirty="0" err="1"/>
              <a:t>성공시</a:t>
            </a:r>
            <a:endParaRPr lang="en-US" altLang="ko-KR" dirty="0"/>
          </a:p>
          <a:p>
            <a:r>
              <a:rPr lang="ko-KR" altLang="en-US" dirty="0"/>
              <a:t>홈</a:t>
            </a:r>
            <a:r>
              <a:rPr lang="en-US" altLang="ko-KR" dirty="0"/>
              <a:t>(</a:t>
            </a:r>
            <a:r>
              <a:rPr lang="ko-KR" altLang="en-US" dirty="0"/>
              <a:t>메인</a:t>
            </a:r>
            <a:r>
              <a:rPr lang="en-US" altLang="ko-KR" dirty="0"/>
              <a:t>) </a:t>
            </a:r>
            <a:r>
              <a:rPr lang="ko-KR" altLang="en-US" dirty="0"/>
              <a:t>화면으로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05DBE7B-0578-BC56-6488-6120522BC232}"/>
              </a:ext>
            </a:extLst>
          </p:cNvPr>
          <p:cNvCxnSpPr/>
          <p:nvPr/>
        </p:nvCxnSpPr>
        <p:spPr>
          <a:xfrm>
            <a:off x="3790765" y="4024543"/>
            <a:ext cx="31870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D49AF14-4B92-E4D5-AA95-ED71B42C0100}"/>
              </a:ext>
            </a:extLst>
          </p:cNvPr>
          <p:cNvSpPr txBox="1"/>
          <p:nvPr/>
        </p:nvSpPr>
        <p:spPr>
          <a:xfrm>
            <a:off x="7059227" y="3845796"/>
            <a:ext cx="2120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ko-KR" altLang="en-US" dirty="0"/>
              <a:t>회원가입 화면으로</a:t>
            </a:r>
          </a:p>
        </p:txBody>
      </p:sp>
    </p:spTree>
    <p:extLst>
      <p:ext uri="{BB962C8B-B14F-4D97-AF65-F5344CB8AC3E}">
        <p14:creationId xmlns:p14="http://schemas.microsoft.com/office/powerpoint/2010/main" val="4200220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FAA335-91D5-C16A-D95E-209F1D53C495}"/>
              </a:ext>
            </a:extLst>
          </p:cNvPr>
          <p:cNvSpPr txBox="1"/>
          <p:nvPr/>
        </p:nvSpPr>
        <p:spPr>
          <a:xfrm>
            <a:off x="523783" y="221942"/>
            <a:ext cx="2290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 UI </a:t>
            </a:r>
            <a:r>
              <a:rPr lang="ko-KR" altLang="en-US" dirty="0"/>
              <a:t>및 화면 </a:t>
            </a:r>
            <a:r>
              <a:rPr lang="ko-KR" altLang="en-US" sz="2000" dirty="0"/>
              <a:t>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F3E9E4-5120-9ADE-6180-E72D342078CC}"/>
              </a:ext>
            </a:extLst>
          </p:cNvPr>
          <p:cNvSpPr txBox="1"/>
          <p:nvPr/>
        </p:nvSpPr>
        <p:spPr>
          <a:xfrm>
            <a:off x="657261" y="833079"/>
            <a:ext cx="2970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회원가입 화면</a:t>
            </a:r>
            <a:r>
              <a:rPr lang="en-US" altLang="ko-KR" sz="2000" dirty="0"/>
              <a:t>( activity_sign_up.xml 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37493B-ED93-1381-F486-A22E58D0B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941" y="1821053"/>
            <a:ext cx="2715004" cy="4334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7D265A3-F867-EB4E-938D-DA1E68D99639}"/>
              </a:ext>
            </a:extLst>
          </p:cNvPr>
          <p:cNvCxnSpPr>
            <a:cxnSpLocks/>
          </p:cNvCxnSpPr>
          <p:nvPr/>
        </p:nvCxnSpPr>
        <p:spPr>
          <a:xfrm flipV="1">
            <a:off x="3628008" y="2574524"/>
            <a:ext cx="3187084" cy="550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AFE7E4-0D85-87DC-582C-48100DB22152}"/>
              </a:ext>
            </a:extLst>
          </p:cNvPr>
          <p:cNvSpPr txBox="1"/>
          <p:nvPr/>
        </p:nvSpPr>
        <p:spPr>
          <a:xfrm>
            <a:off x="6977849" y="2389858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 입력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4DBD049-5AB1-54A7-A46E-5B137A27089E}"/>
              </a:ext>
            </a:extLst>
          </p:cNvPr>
          <p:cNvCxnSpPr/>
          <p:nvPr/>
        </p:nvCxnSpPr>
        <p:spPr>
          <a:xfrm>
            <a:off x="3628008" y="3978675"/>
            <a:ext cx="31870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F1D406-82CF-84AD-D2D8-7A3E284434CD}"/>
              </a:ext>
            </a:extLst>
          </p:cNvPr>
          <p:cNvSpPr txBox="1"/>
          <p:nvPr/>
        </p:nvSpPr>
        <p:spPr>
          <a:xfrm>
            <a:off x="6977849" y="3794009"/>
            <a:ext cx="170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 입력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8A3E380-2D06-ECFB-FF12-1DED2E8D75B2}"/>
              </a:ext>
            </a:extLst>
          </p:cNvPr>
          <p:cNvCxnSpPr>
            <a:cxnSpLocks/>
          </p:cNvCxnSpPr>
          <p:nvPr/>
        </p:nvCxnSpPr>
        <p:spPr>
          <a:xfrm flipV="1">
            <a:off x="3628008" y="3286425"/>
            <a:ext cx="3147218" cy="327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04EE58-780F-501F-C1DE-51CEAF3A6C79}"/>
              </a:ext>
            </a:extLst>
          </p:cNvPr>
          <p:cNvSpPr txBox="1"/>
          <p:nvPr/>
        </p:nvSpPr>
        <p:spPr>
          <a:xfrm>
            <a:off x="6977848" y="3136777"/>
            <a:ext cx="170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사용자명 </a:t>
            </a:r>
            <a:r>
              <a:rPr lang="ko-KR" altLang="en-US" dirty="0"/>
              <a:t>입력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3299EB5-C050-9C34-DC57-E6583663D5BF}"/>
              </a:ext>
            </a:extLst>
          </p:cNvPr>
          <p:cNvCxnSpPr/>
          <p:nvPr/>
        </p:nvCxnSpPr>
        <p:spPr>
          <a:xfrm>
            <a:off x="3061317" y="4708123"/>
            <a:ext cx="31870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825B1E-1B09-D97A-50DC-73846833295A}"/>
              </a:ext>
            </a:extLst>
          </p:cNvPr>
          <p:cNvSpPr txBox="1"/>
          <p:nvPr/>
        </p:nvSpPr>
        <p:spPr>
          <a:xfrm>
            <a:off x="6382265" y="4523457"/>
            <a:ext cx="243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다시 로그인 화면으로</a:t>
            </a:r>
          </a:p>
        </p:txBody>
      </p:sp>
    </p:spTree>
    <p:extLst>
      <p:ext uri="{BB962C8B-B14F-4D97-AF65-F5344CB8AC3E}">
        <p14:creationId xmlns:p14="http://schemas.microsoft.com/office/powerpoint/2010/main" val="2631034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D95C8C-CE56-8799-191F-FB863CA47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30" y="1788743"/>
            <a:ext cx="2667372" cy="432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E51D0F-8FAA-CF31-3DDB-854746442E7E}"/>
              </a:ext>
            </a:extLst>
          </p:cNvPr>
          <p:cNvSpPr txBox="1"/>
          <p:nvPr/>
        </p:nvSpPr>
        <p:spPr>
          <a:xfrm>
            <a:off x="523783" y="221942"/>
            <a:ext cx="2290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 UI </a:t>
            </a:r>
            <a:r>
              <a:rPr lang="ko-KR" altLang="en-US" dirty="0"/>
              <a:t>및 화면 </a:t>
            </a:r>
            <a:r>
              <a:rPr lang="ko-KR" altLang="en-US" sz="2000" dirty="0"/>
              <a:t>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B455A-2497-BA98-A214-8EAF9ED27632}"/>
              </a:ext>
            </a:extLst>
          </p:cNvPr>
          <p:cNvSpPr txBox="1"/>
          <p:nvPr/>
        </p:nvSpPr>
        <p:spPr>
          <a:xfrm>
            <a:off x="666139" y="744303"/>
            <a:ext cx="2970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홈</a:t>
            </a:r>
            <a:r>
              <a:rPr lang="en-US" altLang="ko-KR" sz="2000" dirty="0"/>
              <a:t>(</a:t>
            </a:r>
            <a:r>
              <a:rPr lang="ko-KR" altLang="en-US" sz="2000" dirty="0"/>
              <a:t>메인</a:t>
            </a:r>
            <a:r>
              <a:rPr lang="en-US" altLang="ko-KR" sz="2000" dirty="0"/>
              <a:t>)</a:t>
            </a:r>
            <a:r>
              <a:rPr lang="ko-KR" altLang="en-US" sz="2000" dirty="0"/>
              <a:t> 화면</a:t>
            </a:r>
            <a:r>
              <a:rPr lang="en-US" altLang="ko-KR" sz="2000" dirty="0"/>
              <a:t>( activity_main2.xml 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FFE2067-D43C-73F8-5146-E4842139701A}"/>
              </a:ext>
            </a:extLst>
          </p:cNvPr>
          <p:cNvCxnSpPr>
            <a:cxnSpLocks/>
          </p:cNvCxnSpPr>
          <p:nvPr/>
        </p:nvCxnSpPr>
        <p:spPr>
          <a:xfrm>
            <a:off x="3636886" y="2002604"/>
            <a:ext cx="9262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0387CDA-CD75-C49A-E9F0-5777D86A2627}"/>
              </a:ext>
            </a:extLst>
          </p:cNvPr>
          <p:cNvSpPr txBox="1"/>
          <p:nvPr/>
        </p:nvSpPr>
        <p:spPr>
          <a:xfrm>
            <a:off x="4687410" y="1679438"/>
            <a:ext cx="2148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ko-KR" altLang="en-US" dirty="0"/>
              <a:t>문서작성 화면으로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B2E365D-8711-BDCD-47DA-55D8EA9A3C22}"/>
              </a:ext>
            </a:extLst>
          </p:cNvPr>
          <p:cNvCxnSpPr>
            <a:cxnSpLocks/>
          </p:cNvCxnSpPr>
          <p:nvPr/>
        </p:nvCxnSpPr>
        <p:spPr>
          <a:xfrm flipV="1">
            <a:off x="3107184" y="816746"/>
            <a:ext cx="1580226" cy="1056442"/>
          </a:xfrm>
          <a:prstGeom prst="bentConnector3">
            <a:avLst>
              <a:gd name="adj1" fmla="val 73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7F21F2-2F1C-D813-DCBE-5A1FCED4E08F}"/>
              </a:ext>
            </a:extLst>
          </p:cNvPr>
          <p:cNvSpPr txBox="1"/>
          <p:nvPr/>
        </p:nvSpPr>
        <p:spPr>
          <a:xfrm>
            <a:off x="4774492" y="493580"/>
            <a:ext cx="228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ko-KR" altLang="en-US" dirty="0"/>
              <a:t>검색결과 화면으로</a:t>
            </a:r>
            <a:endParaRPr lang="en-US" altLang="ko-KR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0E9C3F21-18E8-BE5C-C2A3-796C9E9DEECB}"/>
              </a:ext>
            </a:extLst>
          </p:cNvPr>
          <p:cNvCxnSpPr>
            <a:cxnSpLocks/>
          </p:cNvCxnSpPr>
          <p:nvPr/>
        </p:nvCxnSpPr>
        <p:spPr>
          <a:xfrm>
            <a:off x="1230421" y="2209742"/>
            <a:ext cx="2907591" cy="975165"/>
          </a:xfrm>
          <a:prstGeom prst="bentConnector3">
            <a:avLst>
              <a:gd name="adj1" fmla="val -7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7F946E-7FC6-3923-F2A3-E4025A273E89}"/>
              </a:ext>
            </a:extLst>
          </p:cNvPr>
          <p:cNvSpPr txBox="1"/>
          <p:nvPr/>
        </p:nvSpPr>
        <p:spPr>
          <a:xfrm>
            <a:off x="4247011" y="2878752"/>
            <a:ext cx="2284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ko-KR" altLang="en-US" dirty="0"/>
              <a:t>네비게이션 </a:t>
            </a:r>
            <a:r>
              <a:rPr lang="ko-KR" altLang="en-US" dirty="0" err="1"/>
              <a:t>드로어</a:t>
            </a:r>
            <a:r>
              <a:rPr lang="ko-KR" altLang="en-US" dirty="0"/>
              <a:t> 화면이 나타남</a:t>
            </a:r>
            <a:endParaRPr lang="en-US" altLang="ko-KR" dirty="0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165A4C3D-463B-79DE-4BE5-9B171545ED16}"/>
              </a:ext>
            </a:extLst>
          </p:cNvPr>
          <p:cNvSpPr/>
          <p:nvPr/>
        </p:nvSpPr>
        <p:spPr>
          <a:xfrm>
            <a:off x="6373614" y="3108303"/>
            <a:ext cx="1261182" cy="446060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CD078A2-2242-1F4B-4B37-EA2480F0D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423" y="1788743"/>
            <a:ext cx="2695951" cy="432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265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5B79F3-5915-C99D-B230-32698D7DD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526" y="1806498"/>
            <a:ext cx="2695951" cy="432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322131-2110-130B-6168-A4FE982E66F7}"/>
              </a:ext>
            </a:extLst>
          </p:cNvPr>
          <p:cNvSpPr txBox="1"/>
          <p:nvPr/>
        </p:nvSpPr>
        <p:spPr>
          <a:xfrm>
            <a:off x="523783" y="221942"/>
            <a:ext cx="2290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 UI </a:t>
            </a:r>
            <a:r>
              <a:rPr lang="ko-KR" altLang="en-US" dirty="0"/>
              <a:t>및 화면 </a:t>
            </a:r>
            <a:r>
              <a:rPr lang="ko-KR" altLang="en-US" sz="2000" dirty="0"/>
              <a:t>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BEE60-ADC7-4A52-895F-CAF442655AEF}"/>
              </a:ext>
            </a:extLst>
          </p:cNvPr>
          <p:cNvSpPr txBox="1"/>
          <p:nvPr/>
        </p:nvSpPr>
        <p:spPr>
          <a:xfrm>
            <a:off x="666139" y="744303"/>
            <a:ext cx="2970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네비게이션 </a:t>
            </a:r>
            <a:r>
              <a:rPr lang="ko-KR" altLang="en-US" sz="2000" dirty="0" err="1"/>
              <a:t>드로어</a:t>
            </a:r>
            <a:r>
              <a:rPr lang="ko-KR" altLang="en-US" sz="2000" dirty="0"/>
              <a:t> 화면</a:t>
            </a:r>
            <a:r>
              <a:rPr lang="en-US" altLang="ko-KR" sz="2000" dirty="0"/>
              <a:t>( navigation_layout.xml )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61E6ED-7FAE-7C57-AE85-320F6169DAC9}"/>
              </a:ext>
            </a:extLst>
          </p:cNvPr>
          <p:cNvCxnSpPr>
            <a:cxnSpLocks/>
          </p:cNvCxnSpPr>
          <p:nvPr/>
        </p:nvCxnSpPr>
        <p:spPr>
          <a:xfrm flipH="1" flipV="1">
            <a:off x="4314548" y="2411975"/>
            <a:ext cx="1207676" cy="7713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E249564-60D8-4026-99FD-96F8859FF818}"/>
              </a:ext>
            </a:extLst>
          </p:cNvPr>
          <p:cNvSpPr txBox="1"/>
          <p:nvPr/>
        </p:nvSpPr>
        <p:spPr>
          <a:xfrm>
            <a:off x="2814221" y="1912612"/>
            <a:ext cx="1426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ko-KR" altLang="en-US" dirty="0"/>
              <a:t>홈 화면으로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B157098-18C0-A694-69F1-CA74C49B3038}"/>
              </a:ext>
            </a:extLst>
          </p:cNvPr>
          <p:cNvCxnSpPr>
            <a:cxnSpLocks/>
          </p:cNvCxnSpPr>
          <p:nvPr/>
        </p:nvCxnSpPr>
        <p:spPr>
          <a:xfrm flipH="1" flipV="1">
            <a:off x="4690211" y="3278676"/>
            <a:ext cx="832013" cy="2086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268D596-22ED-9F4D-B6BC-CF15A417BB55}"/>
              </a:ext>
            </a:extLst>
          </p:cNvPr>
          <p:cNvSpPr txBox="1"/>
          <p:nvPr/>
        </p:nvSpPr>
        <p:spPr>
          <a:xfrm>
            <a:off x="2731169" y="2841026"/>
            <a:ext cx="1959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ko-KR" altLang="en-US" dirty="0"/>
              <a:t>프로필 화면으로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CABE959-2F2B-AF11-66B0-DC688F639BAD}"/>
              </a:ext>
            </a:extLst>
          </p:cNvPr>
          <p:cNvCxnSpPr>
            <a:cxnSpLocks/>
          </p:cNvCxnSpPr>
          <p:nvPr/>
        </p:nvCxnSpPr>
        <p:spPr>
          <a:xfrm flipH="1">
            <a:off x="4453493" y="3829665"/>
            <a:ext cx="979954" cy="13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604D478-F0B1-54FC-34A8-BD5CBF01234B}"/>
              </a:ext>
            </a:extLst>
          </p:cNvPr>
          <p:cNvSpPr txBox="1"/>
          <p:nvPr/>
        </p:nvSpPr>
        <p:spPr>
          <a:xfrm>
            <a:off x="2250322" y="3756992"/>
            <a:ext cx="2553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ko-KR" altLang="en-US" dirty="0"/>
              <a:t>프로필 수정 화면으로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6B7C8E8-C749-DD16-9F38-6407C7C6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304" y="3183334"/>
            <a:ext cx="2381582" cy="1066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90B30CF-5D72-2A44-92F0-BFA97B2F6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304" y="4831506"/>
            <a:ext cx="2343477" cy="1047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C7FAF76-158A-5A60-96E1-CD79D0C29E4E}"/>
              </a:ext>
            </a:extLst>
          </p:cNvPr>
          <p:cNvCxnSpPr>
            <a:cxnSpLocks/>
          </p:cNvCxnSpPr>
          <p:nvPr/>
        </p:nvCxnSpPr>
        <p:spPr>
          <a:xfrm flipV="1">
            <a:off x="6778501" y="3899320"/>
            <a:ext cx="2116924" cy="710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127C22C-E2C9-D251-844F-E0A93CD139A4}"/>
              </a:ext>
            </a:extLst>
          </p:cNvPr>
          <p:cNvCxnSpPr>
            <a:cxnSpLocks/>
          </p:cNvCxnSpPr>
          <p:nvPr/>
        </p:nvCxnSpPr>
        <p:spPr>
          <a:xfrm>
            <a:off x="6711622" y="4960610"/>
            <a:ext cx="2250682" cy="2417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078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A215F2-8FB3-7107-205F-769461630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45" y="1834694"/>
            <a:ext cx="2695951" cy="432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5859DA-E027-2276-1E9D-66730217DAE9}"/>
              </a:ext>
            </a:extLst>
          </p:cNvPr>
          <p:cNvSpPr txBox="1"/>
          <p:nvPr/>
        </p:nvSpPr>
        <p:spPr>
          <a:xfrm>
            <a:off x="523783" y="221942"/>
            <a:ext cx="2290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 UI </a:t>
            </a:r>
            <a:r>
              <a:rPr lang="ko-KR" altLang="en-US" dirty="0"/>
              <a:t>및 화면 </a:t>
            </a:r>
            <a:r>
              <a:rPr lang="ko-KR" altLang="en-US" sz="2000" dirty="0"/>
              <a:t>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7E16FE-3EBA-5F2B-64B1-8288C37B07B1}"/>
              </a:ext>
            </a:extLst>
          </p:cNvPr>
          <p:cNvSpPr txBox="1"/>
          <p:nvPr/>
        </p:nvSpPr>
        <p:spPr>
          <a:xfrm>
            <a:off x="923592" y="797569"/>
            <a:ext cx="395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프로필</a:t>
            </a:r>
            <a:r>
              <a:rPr lang="en-US" altLang="ko-KR" sz="2000" dirty="0"/>
              <a:t>(Profile) </a:t>
            </a:r>
            <a:r>
              <a:rPr lang="ko-KR" altLang="en-US" sz="2000" dirty="0" err="1"/>
              <a:t>프래그먼트</a:t>
            </a:r>
            <a:r>
              <a:rPr lang="ko-KR" altLang="en-US" sz="2000" dirty="0"/>
              <a:t> 화면</a:t>
            </a:r>
            <a:r>
              <a:rPr lang="en-US" altLang="ko-KR" sz="2000" dirty="0"/>
              <a:t>( fragment_edit.xml )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C3B998-00AE-610A-BB82-E8EAB3810B35}"/>
              </a:ext>
            </a:extLst>
          </p:cNvPr>
          <p:cNvCxnSpPr>
            <a:cxnSpLocks/>
          </p:cNvCxnSpPr>
          <p:nvPr/>
        </p:nvCxnSpPr>
        <p:spPr>
          <a:xfrm>
            <a:off x="3556987" y="3650941"/>
            <a:ext cx="29237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9E1504-9696-5BCC-FAFD-4BAA1318F48B}"/>
              </a:ext>
            </a:extLst>
          </p:cNvPr>
          <p:cNvSpPr txBox="1"/>
          <p:nvPr/>
        </p:nvSpPr>
        <p:spPr>
          <a:xfrm>
            <a:off x="6791419" y="3477555"/>
            <a:ext cx="1988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</a:t>
            </a:r>
            <a:r>
              <a:rPr lang="en-US" altLang="ko-KR" dirty="0"/>
              <a:t>,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/>
              <a:t>닉네임 표시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1DC78C-0B4D-0618-97C4-CEE5C0967B8D}"/>
              </a:ext>
            </a:extLst>
          </p:cNvPr>
          <p:cNvCxnSpPr>
            <a:cxnSpLocks/>
          </p:cNvCxnSpPr>
          <p:nvPr/>
        </p:nvCxnSpPr>
        <p:spPr>
          <a:xfrm flipV="1">
            <a:off x="3599945" y="3835607"/>
            <a:ext cx="2880754" cy="4564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8B59231-B13C-E4EE-2EA4-D56B2BD0BB3E}"/>
              </a:ext>
            </a:extLst>
          </p:cNvPr>
          <p:cNvCxnSpPr>
            <a:cxnSpLocks/>
          </p:cNvCxnSpPr>
          <p:nvPr/>
        </p:nvCxnSpPr>
        <p:spPr>
          <a:xfrm flipV="1">
            <a:off x="3599945" y="3980181"/>
            <a:ext cx="2880754" cy="83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279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521002-76FC-D5C9-1C16-2E3E8A0A3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872" y="1963744"/>
            <a:ext cx="2676899" cy="4315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5FD53-BFDF-52B9-7530-5B7B08176776}"/>
              </a:ext>
            </a:extLst>
          </p:cNvPr>
          <p:cNvSpPr txBox="1"/>
          <p:nvPr/>
        </p:nvSpPr>
        <p:spPr>
          <a:xfrm>
            <a:off x="443884" y="230820"/>
            <a:ext cx="2290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 UI </a:t>
            </a:r>
            <a:r>
              <a:rPr lang="ko-KR" altLang="en-US" dirty="0"/>
              <a:t>및 화면 </a:t>
            </a:r>
            <a:r>
              <a:rPr lang="ko-KR" altLang="en-US" sz="2000" dirty="0"/>
              <a:t>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716975-4162-200F-8227-531461DE1295}"/>
              </a:ext>
            </a:extLst>
          </p:cNvPr>
          <p:cNvSpPr txBox="1"/>
          <p:nvPr/>
        </p:nvSpPr>
        <p:spPr>
          <a:xfrm>
            <a:off x="843693" y="806447"/>
            <a:ext cx="3497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수정</a:t>
            </a:r>
            <a:r>
              <a:rPr lang="en-US" altLang="ko-KR" sz="2000" dirty="0"/>
              <a:t>(Edit) </a:t>
            </a:r>
            <a:r>
              <a:rPr lang="ko-KR" altLang="en-US" sz="2000" dirty="0" err="1"/>
              <a:t>프래그먼트</a:t>
            </a:r>
            <a:r>
              <a:rPr lang="ko-KR" altLang="en-US" sz="2000" dirty="0"/>
              <a:t> 화면</a:t>
            </a:r>
            <a:r>
              <a:rPr lang="en-US" altLang="ko-KR" sz="2000" dirty="0"/>
              <a:t>( fragment_edit.xml 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BE2DB16-18DB-44CA-2C7C-E3A79CF90204}"/>
              </a:ext>
            </a:extLst>
          </p:cNvPr>
          <p:cNvCxnSpPr>
            <a:cxnSpLocks/>
          </p:cNvCxnSpPr>
          <p:nvPr/>
        </p:nvCxnSpPr>
        <p:spPr>
          <a:xfrm>
            <a:off x="3601375" y="3837372"/>
            <a:ext cx="29237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B5704D-2B52-516C-F8C0-E48AC084504B}"/>
              </a:ext>
            </a:extLst>
          </p:cNvPr>
          <p:cNvSpPr txBox="1"/>
          <p:nvPr/>
        </p:nvSpPr>
        <p:spPr>
          <a:xfrm>
            <a:off x="6814214" y="3479775"/>
            <a:ext cx="2610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처음에 가입했던 정보를 표시하며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내용을 지우고 원하는 정보를 입력함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8C137FB-B19A-E043-3AA0-3EE1271DE981}"/>
              </a:ext>
            </a:extLst>
          </p:cNvPr>
          <p:cNvCxnSpPr>
            <a:cxnSpLocks/>
          </p:cNvCxnSpPr>
          <p:nvPr/>
        </p:nvCxnSpPr>
        <p:spPr>
          <a:xfrm flipV="1">
            <a:off x="3644333" y="4022038"/>
            <a:ext cx="2880754" cy="4564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1D4CAEF-2B2F-DEC2-07C7-F50BACD8A647}"/>
              </a:ext>
            </a:extLst>
          </p:cNvPr>
          <p:cNvCxnSpPr>
            <a:cxnSpLocks/>
          </p:cNvCxnSpPr>
          <p:nvPr/>
        </p:nvCxnSpPr>
        <p:spPr>
          <a:xfrm flipV="1">
            <a:off x="3644333" y="4166612"/>
            <a:ext cx="2880754" cy="832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70ABCE-676E-0930-18FC-E29F55A0E9FC}"/>
              </a:ext>
            </a:extLst>
          </p:cNvPr>
          <p:cNvCxnSpPr>
            <a:cxnSpLocks/>
          </p:cNvCxnSpPr>
          <p:nvPr/>
        </p:nvCxnSpPr>
        <p:spPr>
          <a:xfrm>
            <a:off x="3104274" y="5955113"/>
            <a:ext cx="29917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CE4B0B-A21B-3D07-5394-39CEA324851C}"/>
              </a:ext>
            </a:extLst>
          </p:cNvPr>
          <p:cNvSpPr txBox="1"/>
          <p:nvPr/>
        </p:nvSpPr>
        <p:spPr>
          <a:xfrm>
            <a:off x="6298539" y="5632840"/>
            <a:ext cx="2553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ko-KR" altLang="en-US" dirty="0"/>
              <a:t>홈</a:t>
            </a:r>
            <a:r>
              <a:rPr lang="en-US" altLang="ko-KR" dirty="0"/>
              <a:t>(</a:t>
            </a:r>
            <a:r>
              <a:rPr lang="ko-KR" altLang="en-US" dirty="0"/>
              <a:t>메인</a:t>
            </a:r>
            <a:r>
              <a:rPr lang="en-US" altLang="ko-KR" dirty="0"/>
              <a:t>) </a:t>
            </a:r>
            <a:r>
              <a:rPr lang="ko-KR" altLang="en-US" dirty="0"/>
              <a:t>화면으로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9465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486</Words>
  <Application>Microsoft Office PowerPoint</Application>
  <PresentationFormat>와이드스크린</PresentationFormat>
  <Paragraphs>114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휘재</dc:creator>
  <cp:lastModifiedBy>이 휘재</cp:lastModifiedBy>
  <cp:revision>1</cp:revision>
  <dcterms:created xsi:type="dcterms:W3CDTF">2022-06-13T17:14:32Z</dcterms:created>
  <dcterms:modified xsi:type="dcterms:W3CDTF">2022-06-13T19:13:02Z</dcterms:modified>
</cp:coreProperties>
</file>